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8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7ABB0A2-8AD0-4B9C-B19C-47E069DA9ED8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11E832-01BA-4D83-8FA8-712B453E54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2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3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7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4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31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6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EF9ED-E010-4D56-845A-68AF5A235163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9594-5902-41F8-B38D-8147AF8506F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5C57E-ABE2-4BA3-AE1F-5A29C2480F19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FCE3C-1B99-4CEF-9C55-B734968D3BB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F54E5-C7F0-424F-B77E-9CC65BC40DF9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69A31-ED99-4F0A-9BBA-7C0DE2DA10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0B7F7-AC3B-4090-8476-F85D8986C656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4FFF2-7676-4D6E-8D09-DDC5B3C8307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4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3F75D-9826-4D7C-BC62-1FDC0C4B8AF7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C2CC-23DB-4B66-9EC5-ED29DEFAD1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1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9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37A1F-3FB8-4018-9907-C39A1543E019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254B1-9CB6-482D-8128-8AF659F7F6A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1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A4622-8388-416F-8E55-CABA3D243104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C0E6D-737D-45EC-B49F-501ABC3683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33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21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69059BA-39AB-4948-BC01-10749DE392CC}" type="datetimeFigureOut">
              <a:rPr lang="es-ES" smtClean="0"/>
              <a:pPr>
                <a:defRPr/>
              </a:pPr>
              <a:t>23/09/2025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CFB2D96-B55D-40F4-ABBD-AEE63C760B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5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https://53.congresopodologia.com/wp-content/uploads/2024/02/namrol-podoservic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https://aecp.es/wp-content/uploads/2016/02/socios-protectores-fresco-podologia.png" TargetMode="External"/><Relationship Id="rId4" Type="http://schemas.openxmlformats.org/officeDocument/2006/relationships/image" Target="../media/image9.png"/><Relationship Id="rId9" Type="http://schemas.openxmlformats.org/officeDocument/2006/relationships/image" Target="https://aecp.es/wp-content/uploads/2016/05/herbitas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https://53.congresopodologia.com/wp-content/uploads/2024/02/namrol-podoservice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https://aecp.es/wp-content/uploads/2016/02/socios-protectores-fresco-podologia.png" TargetMode="External"/><Relationship Id="rId4" Type="http://schemas.openxmlformats.org/officeDocument/2006/relationships/image" Target="../media/image9.png"/><Relationship Id="rId9" Type="http://schemas.openxmlformats.org/officeDocument/2006/relationships/image" Target="https://aecp.es/wp-content/uploads/2016/05/herbitas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28FF487-707D-E26D-40BC-F0825AF0D8C1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9B321F-DD62-5882-90C4-B5180C807F9F}"/>
              </a:ext>
            </a:extLst>
          </p:cNvPr>
          <p:cNvSpPr txBox="1"/>
          <p:nvPr/>
        </p:nvSpPr>
        <p:spPr>
          <a:xfrm>
            <a:off x="1331568" y="45091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de Octubre de 2025.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7AC5F3-8A0E-0287-9AFF-22DD571F50EA}"/>
              </a:ext>
            </a:extLst>
          </p:cNvPr>
          <p:cNvSpPr txBox="1"/>
          <p:nvPr/>
        </p:nvSpPr>
        <p:spPr>
          <a:xfrm>
            <a:off x="1007532" y="50360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Podología.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1DC8F42D-F749-A8A1-6321-A32A2EC6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4FC4B43-84BD-BD51-3284-8FA0F180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13CCCB-5736-7A48-49DF-23FD3E278911}"/>
              </a:ext>
            </a:extLst>
          </p:cNvPr>
          <p:cNvSpPr txBox="1"/>
          <p:nvPr/>
        </p:nvSpPr>
        <p:spPr>
          <a:xfrm>
            <a:off x="755576" y="2924944"/>
            <a:ext cx="4752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“La Cirugía Podológica: competencia clave de nuestra profesión”.</a:t>
            </a:r>
          </a:p>
        </p:txBody>
      </p:sp>
      <p:pic>
        <p:nvPicPr>
          <p:cNvPr id="1027" name="Picture 3" descr="socios-protectores-fresco-podologia - Asociación Española de Cirugía  Podológica">
            <a:extLst>
              <a:ext uri="{FF2B5EF4-FFF2-40B4-BE49-F238E27FC236}">
                <a16:creationId xmlns:a16="http://schemas.microsoft.com/office/drawing/2014/main" id="{C5C376DB-2DF3-29A9-82B1-2404F7A9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77" y="5854282"/>
            <a:ext cx="895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ller NAMROL - 53 Congreso Nacional de Podología.">
            <a:extLst>
              <a:ext uri="{FF2B5EF4-FFF2-40B4-BE49-F238E27FC236}">
                <a16:creationId xmlns:a16="http://schemas.microsoft.com/office/drawing/2014/main" id="{E479CD28-E62A-0E94-EF02-A9A45544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80" y="566124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erbitas - Asociación Española de Cirugía Podológica">
            <a:extLst>
              <a:ext uri="{FF2B5EF4-FFF2-40B4-BE49-F238E27FC236}">
                <a16:creationId xmlns:a16="http://schemas.microsoft.com/office/drawing/2014/main" id="{C5BA8B33-D500-3F9A-6589-8400A902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69" y="5813648"/>
            <a:ext cx="990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A9C9150-3F43-EDB3-0427-591C40DE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DB2052-CF88-4201-3D35-C5137EBB4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s-ES_tradnl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2C32A3-7402-DE49-7494-0518E0BA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s-ES_tradnl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027481-38E0-30C4-EA92-DF455356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CF225-46DE-C069-D272-ED1FC4827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81606EC-CC4A-FE0B-779A-5B592EC68B1E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0B70FEAE-8DC2-C064-137C-CE765C92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19CA5E9-FA9F-1E07-F9B1-513A40CC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532804-75B4-F25D-9733-300DBFAD1C6C}"/>
              </a:ext>
            </a:extLst>
          </p:cNvPr>
          <p:cNvSpPr txBox="1"/>
          <p:nvPr/>
        </p:nvSpPr>
        <p:spPr>
          <a:xfrm>
            <a:off x="683712" y="3625860"/>
            <a:ext cx="475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</a:t>
            </a:r>
            <a:r>
              <a:rPr lang="es-ES" sz="2800" i="1" dirty="0"/>
              <a:t>La mujer en la cirugía podológica</a:t>
            </a:r>
            <a:r>
              <a:rPr lang="es-ES" sz="280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0234F3-0A25-C3A2-EAEE-31D614FDDF51}"/>
              </a:ext>
            </a:extLst>
          </p:cNvPr>
          <p:cNvSpPr txBox="1"/>
          <p:nvPr/>
        </p:nvSpPr>
        <p:spPr>
          <a:xfrm>
            <a:off x="1043680" y="5301208"/>
            <a:ext cx="40324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Sra. Dª. Rosario Jiménez Caro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83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BC9FC-D49B-81CA-6C4C-E1077248A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AA48C72-9C94-7D3D-DCA9-D9A71393DA78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10384A-EC60-2542-1AF5-8537867C2EE0}"/>
              </a:ext>
            </a:extLst>
          </p:cNvPr>
          <p:cNvSpPr txBox="1"/>
          <p:nvPr/>
        </p:nvSpPr>
        <p:spPr>
          <a:xfrm>
            <a:off x="1331568" y="45091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de Octubre de 2025.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D073E3-3B46-F1A1-080E-B3EE496D665D}"/>
              </a:ext>
            </a:extLst>
          </p:cNvPr>
          <p:cNvSpPr txBox="1"/>
          <p:nvPr/>
        </p:nvSpPr>
        <p:spPr>
          <a:xfrm>
            <a:off x="1007532" y="50360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Podología.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51B3B0E8-64E6-A78D-C81A-3F3EA8787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82C4665-0C90-89C6-6F84-F97B33B76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B8B478-6443-F6E2-7F4A-438C2FBB7544}"/>
              </a:ext>
            </a:extLst>
          </p:cNvPr>
          <p:cNvSpPr txBox="1"/>
          <p:nvPr/>
        </p:nvSpPr>
        <p:spPr>
          <a:xfrm>
            <a:off x="755576" y="2924944"/>
            <a:ext cx="4752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“La Cirugía Podológica: competencia clave de nuestra profesión”.</a:t>
            </a:r>
          </a:p>
        </p:txBody>
      </p:sp>
      <p:pic>
        <p:nvPicPr>
          <p:cNvPr id="1027" name="Picture 3" descr="socios-protectores-fresco-podologia - Asociación Española de Cirugía  Podológica">
            <a:extLst>
              <a:ext uri="{FF2B5EF4-FFF2-40B4-BE49-F238E27FC236}">
                <a16:creationId xmlns:a16="http://schemas.microsoft.com/office/drawing/2014/main" id="{FEB2BD74-ABCA-8376-FE39-F13609049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77" y="5854282"/>
            <a:ext cx="895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ller NAMROL - 53 Congreso Nacional de Podología.">
            <a:extLst>
              <a:ext uri="{FF2B5EF4-FFF2-40B4-BE49-F238E27FC236}">
                <a16:creationId xmlns:a16="http://schemas.microsoft.com/office/drawing/2014/main" id="{A2BB2193-BBD8-8DDE-0B66-0BEADA3C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80" y="566124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erbitas - Asociación Española de Cirugía Podológica">
            <a:extLst>
              <a:ext uri="{FF2B5EF4-FFF2-40B4-BE49-F238E27FC236}">
                <a16:creationId xmlns:a16="http://schemas.microsoft.com/office/drawing/2014/main" id="{9C4C7721-9399-8FA1-31A7-1CEE1676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69" y="5813648"/>
            <a:ext cx="990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B4709C4-1C7D-938B-5307-B180099E2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052CDC-DF62-CDBF-5EA1-F900AC1A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s-ES_tradnl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735853-C7D8-2FBD-6092-60ACE9DD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s-ES_tradnl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3EFFC38-7ADF-CB70-B0D3-F9DC9F26F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26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094B4-EBDC-5F52-F0F8-6D40BCFD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6414B3F-2542-2690-749E-289794F6B534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C1C4D8-38E7-1225-990E-13355C846010}"/>
              </a:ext>
            </a:extLst>
          </p:cNvPr>
          <p:cNvSpPr txBox="1"/>
          <p:nvPr/>
        </p:nvSpPr>
        <p:spPr>
          <a:xfrm>
            <a:off x="611560" y="5301208"/>
            <a:ext cx="49685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D. Isidoro Espinosa Moyano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70B5534D-859B-0A06-E8C8-B18C67EE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68F9DF3-C545-7319-06B7-976C2CBA0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AEBC936-869D-96DC-5AA0-C2495BE2F56E}"/>
              </a:ext>
            </a:extLst>
          </p:cNvPr>
          <p:cNvSpPr txBox="1"/>
          <p:nvPr/>
        </p:nvSpPr>
        <p:spPr>
          <a:xfrm>
            <a:off x="755720" y="2924944"/>
            <a:ext cx="4752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Ponencia invitada:</a:t>
            </a:r>
          </a:p>
          <a:p>
            <a:pPr algn="ctr"/>
            <a:r>
              <a:rPr lang="es-ES" sz="2800" dirty="0"/>
              <a:t>“</a:t>
            </a:r>
            <a:r>
              <a:rPr lang="es-ES" sz="2800" i="1" dirty="0"/>
              <a:t>Formalización de los primeros planes de estudio de la Podología en la Universidad de Sevilla</a:t>
            </a:r>
            <a:r>
              <a:rPr lang="es-E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6900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D262A-18D9-0E10-7E2F-DB9B93DF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DC99C35-AFF3-8841-3FFF-296A76DD789A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43D804-8BC1-F4CE-34A2-30E213211C9E}"/>
              </a:ext>
            </a:extLst>
          </p:cNvPr>
          <p:cNvSpPr txBox="1"/>
          <p:nvPr/>
        </p:nvSpPr>
        <p:spPr>
          <a:xfrm>
            <a:off x="611560" y="5301208"/>
            <a:ext cx="49685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D. José Luís </a:t>
            </a:r>
            <a:r>
              <a:rPr lang="es-E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Salcini</a:t>
            </a:r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Macías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5107AC1C-913E-C25A-5BF8-6B01042D5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2BD16CE-6B03-35A6-A9C2-5797FD62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F9A0317-7275-D5D3-AC46-8AA641F49A6D}"/>
              </a:ext>
            </a:extLst>
          </p:cNvPr>
          <p:cNvSpPr txBox="1"/>
          <p:nvPr/>
        </p:nvSpPr>
        <p:spPr>
          <a:xfrm>
            <a:off x="755720" y="3284984"/>
            <a:ext cx="4752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Acto de Reconocimiento:</a:t>
            </a:r>
          </a:p>
          <a:p>
            <a:pPr algn="ctr"/>
            <a:r>
              <a:rPr lang="es-ES" sz="2800" dirty="0"/>
              <a:t>“</a:t>
            </a:r>
            <a:r>
              <a:rPr lang="es-ES" sz="2800" i="1" dirty="0"/>
              <a:t>Trayectoria profesional en la Cirugía Podológica</a:t>
            </a:r>
            <a:r>
              <a:rPr lang="es-E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2187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FA7C-8253-59B8-D625-7B277E3DA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3AD8E46-2E60-85F8-6D04-0EBF0E4645C6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DADEE59D-EC16-A8CE-8A13-D89112D36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603B9D9-A716-F872-C6EA-2F7F3949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66C2801-DDFE-56B1-93BF-BD4A973857D3}"/>
              </a:ext>
            </a:extLst>
          </p:cNvPr>
          <p:cNvSpPr txBox="1"/>
          <p:nvPr/>
        </p:nvSpPr>
        <p:spPr>
          <a:xfrm>
            <a:off x="755720" y="3284984"/>
            <a:ext cx="4752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Acto de Reconocimiento:</a:t>
            </a:r>
          </a:p>
          <a:p>
            <a:pPr algn="ctr"/>
            <a:r>
              <a:rPr lang="es-ES" sz="2800" dirty="0"/>
              <a:t>“</a:t>
            </a:r>
            <a:r>
              <a:rPr lang="es-ES" sz="2800" i="1" dirty="0"/>
              <a:t>Trayectoria docente en el Departamento de Podología</a:t>
            </a:r>
            <a:r>
              <a:rPr lang="es-ES" sz="280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E1C688-CDA4-DAB7-3FED-E36B9475C5FB}"/>
              </a:ext>
            </a:extLst>
          </p:cNvPr>
          <p:cNvSpPr txBox="1"/>
          <p:nvPr/>
        </p:nvSpPr>
        <p:spPr>
          <a:xfrm>
            <a:off x="611560" y="5301208"/>
            <a:ext cx="5400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D. Antonio Córdoba Fernández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91414-520F-70DB-EDB6-B51A755E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6368A82-0EB8-B7EF-DB4E-F66848633B9A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641558-CE75-B15A-E97D-2C6682B8C180}"/>
              </a:ext>
            </a:extLst>
          </p:cNvPr>
          <p:cNvSpPr txBox="1"/>
          <p:nvPr/>
        </p:nvSpPr>
        <p:spPr>
          <a:xfrm>
            <a:off x="1331640" y="5301208"/>
            <a:ext cx="36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Sra. Dª. Rocío Cano Pardo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CB09CE45-7DB2-98E1-8502-E9FB77133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74B3C636-D48C-9C8B-177E-5642AF9EB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0393F7-F2CD-AC78-7F0E-9607078ECF2E}"/>
              </a:ext>
            </a:extLst>
          </p:cNvPr>
          <p:cNvSpPr txBox="1"/>
          <p:nvPr/>
        </p:nvSpPr>
        <p:spPr>
          <a:xfrm>
            <a:off x="755720" y="3284984"/>
            <a:ext cx="4752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Acto de Reconocimiento:</a:t>
            </a:r>
          </a:p>
          <a:p>
            <a:pPr algn="ctr"/>
            <a:r>
              <a:rPr lang="es-ES" sz="2800" dirty="0"/>
              <a:t>“</a:t>
            </a:r>
            <a:r>
              <a:rPr lang="es-ES" sz="2800" i="1" dirty="0"/>
              <a:t>Trayectoria a la gestión en el Departamento de Podología</a:t>
            </a:r>
            <a:r>
              <a:rPr lang="es-E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2803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F9E6-6C34-AFA0-CA13-1C147D214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709453B-BBCD-A703-7908-C6FDA39D6F04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419A2084-AE6D-BA0D-1CBD-5BEEBDA6E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24615DF-A08D-9701-A524-75EA4BE5F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41BDE1-BD6A-D7C3-B1D0-C394BDA1D19E}"/>
              </a:ext>
            </a:extLst>
          </p:cNvPr>
          <p:cNvSpPr txBox="1"/>
          <p:nvPr/>
        </p:nvSpPr>
        <p:spPr>
          <a:xfrm>
            <a:off x="683568" y="3573016"/>
            <a:ext cx="47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Mesa de expertos:</a:t>
            </a:r>
          </a:p>
          <a:p>
            <a:pPr algn="ctr"/>
            <a:r>
              <a:rPr lang="es-ES" sz="2800" dirty="0"/>
              <a:t>“</a:t>
            </a:r>
            <a:r>
              <a:rPr lang="es-ES" sz="2800" i="1" dirty="0"/>
              <a:t>Competencias en Cirugía</a:t>
            </a:r>
            <a:r>
              <a:rPr lang="es-ES" sz="2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7032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3BE0-E66B-0D83-7EC3-D96C8C8F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25882FB-4D60-0E3D-DBB1-529B408D5BB8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A67D02A4-5974-A363-1D06-2E27B49CD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9C5E7B8-8009-6548-E08C-712E74ED0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0E42F1-5B9F-7CDC-5037-3DB2CC03E185}"/>
              </a:ext>
            </a:extLst>
          </p:cNvPr>
          <p:cNvSpPr txBox="1"/>
          <p:nvPr/>
        </p:nvSpPr>
        <p:spPr>
          <a:xfrm>
            <a:off x="755720" y="2924944"/>
            <a:ext cx="47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</a:t>
            </a:r>
            <a:r>
              <a:rPr lang="es-ES" sz="2800" i="1" dirty="0"/>
              <a:t>La cirugía podológica en la docencia universitaria</a:t>
            </a:r>
            <a:r>
              <a:rPr lang="es-ES" sz="280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0EA13C-2A56-5EC9-D45B-21F8B9AF36AF}"/>
              </a:ext>
            </a:extLst>
          </p:cNvPr>
          <p:cNvSpPr txBox="1"/>
          <p:nvPr/>
        </p:nvSpPr>
        <p:spPr>
          <a:xfrm>
            <a:off x="611560" y="5301208"/>
            <a:ext cx="53285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D. Antonio Córdoba Fernández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17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79AC-999A-9530-6229-B345D43D8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1EA3F20-173F-EC17-01BF-09BB4B0980BD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FC0F23E5-73DE-ADF1-A108-CC0B1BD6D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EC0E3FE-AB7A-4AFF-2C7B-93725120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61ACBF-1940-DAD6-87EA-C1EAB513B99B}"/>
              </a:ext>
            </a:extLst>
          </p:cNvPr>
          <p:cNvSpPr txBox="1"/>
          <p:nvPr/>
        </p:nvSpPr>
        <p:spPr>
          <a:xfrm>
            <a:off x="755720" y="2924944"/>
            <a:ext cx="47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</a:t>
            </a:r>
            <a:r>
              <a:rPr lang="es-ES" sz="2800" i="1" dirty="0"/>
              <a:t>Evolución de la cirugía en Podología</a:t>
            </a:r>
            <a:r>
              <a:rPr lang="es-ES" sz="280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60EF91-A4BA-685B-ED30-29366E10F491}"/>
              </a:ext>
            </a:extLst>
          </p:cNvPr>
          <p:cNvSpPr txBox="1"/>
          <p:nvPr/>
        </p:nvSpPr>
        <p:spPr>
          <a:xfrm>
            <a:off x="611560" y="5301208"/>
            <a:ext cx="53285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D. Luís </a:t>
            </a:r>
            <a:r>
              <a:rPr lang="es-E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Mª</a:t>
            </a:r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Gordillo Fernández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9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3E27A-D385-1671-1012-21C385083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3CBB13F-A01A-AD9C-DDE1-8382596E5BE2}"/>
              </a:ext>
            </a:extLst>
          </p:cNvPr>
          <p:cNvSpPr/>
          <p:nvPr/>
        </p:nvSpPr>
        <p:spPr>
          <a:xfrm>
            <a:off x="251520" y="796975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Internacional</a:t>
            </a:r>
          </a:p>
          <a:p>
            <a:pPr algn="ctr"/>
            <a:r>
              <a:rPr lang="es-ES" sz="5400" b="1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Podología</a:t>
            </a:r>
          </a:p>
        </p:txBody>
      </p:sp>
      <p:pic>
        <p:nvPicPr>
          <p:cNvPr id="12" name="Imagen 11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5B301A49-9817-2EEA-13E2-382B79BF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1151" r="5201" b="15350"/>
          <a:stretch/>
        </p:blipFill>
        <p:spPr>
          <a:xfrm>
            <a:off x="5507960" y="1194922"/>
            <a:ext cx="4498347" cy="64320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DC17FCE-0578-7B25-53B7-05EF5F87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59600" r="37400" b="27201"/>
          <a:stretch/>
        </p:blipFill>
        <p:spPr>
          <a:xfrm>
            <a:off x="7380312" y="200227"/>
            <a:ext cx="1368152" cy="13681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8D96C8-605F-9B6B-E9F1-159CEFA4B3C6}"/>
              </a:ext>
            </a:extLst>
          </p:cNvPr>
          <p:cNvSpPr txBox="1"/>
          <p:nvPr/>
        </p:nvSpPr>
        <p:spPr>
          <a:xfrm>
            <a:off x="755720" y="2924944"/>
            <a:ext cx="47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“</a:t>
            </a:r>
            <a:r>
              <a:rPr lang="es-ES" sz="2800" i="1" dirty="0"/>
              <a:t>La cirugía como herramienta de solidaridad</a:t>
            </a:r>
            <a:r>
              <a:rPr lang="es-ES" sz="280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0E2472-2695-0B71-7850-BC842C9B8606}"/>
              </a:ext>
            </a:extLst>
          </p:cNvPr>
          <p:cNvSpPr txBox="1"/>
          <p:nvPr/>
        </p:nvSpPr>
        <p:spPr>
          <a:xfrm>
            <a:off x="1115688" y="5291367"/>
            <a:ext cx="40324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D. Eladio Martínez Garzón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9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s xmlns="2958f784-0ef9-4616-b22d-512a8cad1f0d">0</Downloads>
    <HandoffToMSDN xmlns="2958f784-0ef9-4616-b22d-512a8cad1f0d" xsi:nil="true"/>
    <OriginalSourceMarket xmlns="2958f784-0ef9-4616-b22d-512a8cad1f0d" xsi:nil="true"/>
    <AssetStart xmlns="2958f784-0ef9-4616-b22d-512a8cad1f0d">2010-07-28T01:41:34+00:00</AssetStart>
    <CrawlForDependencies xmlns="2958f784-0ef9-4616-b22d-512a8cad1f0d">false</CrawlForDependencies>
    <LastHandOff xmlns="2958f784-0ef9-4616-b22d-512a8cad1f0d" xsi:nil="true"/>
    <Milestone xmlns="2958f784-0ef9-4616-b22d-512a8cad1f0d" xsi:nil="true"/>
    <APDescription xmlns="2958f784-0ef9-4616-b22d-512a8cad1f0d" xsi:nil="true"/>
    <AssetId xmlns="2958f784-0ef9-4616-b22d-512a8cad1f0d">TP101960070</AssetId>
    <CSXHash xmlns="2958f784-0ef9-4616-b22d-512a8cad1f0d">EE4HNgOeFIw0SGL9Q4SmF5sghTVQUUcYcYioBBwBD9s=</CSXHash>
    <Description0 xmlns="fb5acd76-e9f3-4601-9d69-91f53ab96ae6" xsi:nil="true"/>
    <OOCacheId xmlns="2958f784-0ef9-4616-b22d-512a8cad1f0d">b9a9f58e-e5f0-4dce-9727-209c52a3f553</OOCacheId>
    <IsSearchable xmlns="2958f784-0ef9-4616-b22d-512a8cad1f0d">false</IsSearchable>
    <CSXSubmissionMarket xmlns="2958f784-0ef9-4616-b22d-512a8cad1f0d">5</CSXSubmissionMarket>
    <IsDeleted xmlns="2958f784-0ef9-4616-b22d-512a8cad1f0d">false</IsDeleted>
    <EditorialStatus xmlns="2958f784-0ef9-4616-b22d-512a8cad1f0d">Complete</EditorialStatus>
    <ArtSampleDocs xmlns="2958f784-0ef9-4616-b22d-512a8cad1f0d" xsi:nil="true"/>
    <TrustLevel xmlns="2958f784-0ef9-4616-b22d-512a8cad1f0d">2 Community Trusted</TrustLevel>
    <UALocRecommendation xmlns="2958f784-0ef9-4616-b22d-512a8cad1f0d">Localize</UALocRecommendation>
    <Component xmlns="fb5acd76-e9f3-4601-9d69-91f53ab96ae6" xsi:nil="true"/>
    <TPLaunchHelpLinkType xmlns="2958f784-0ef9-4616-b22d-512a8cad1f0d">Template</TPLaunchHelpLinkType>
    <Providers xmlns="2958f784-0ef9-4616-b22d-512a8cad1f0d">PN101960007</Providers>
    <TPAppVersion xmlns="2958f784-0ef9-4616-b22d-512a8cad1f0d" xsi:nil="true"/>
    <VoteCount xmlns="2958f784-0ef9-4616-b22d-512a8cad1f0d" xsi:nil="true"/>
    <APAuthor xmlns="2958f784-0ef9-4616-b22d-512a8cad1f0d">
      <UserInfo>
        <DisplayName>phx\_o14apppool1</DisplayName>
        <AccountId>576</AccountId>
        <AccountType/>
      </UserInfo>
    </APAuthor>
    <ClipArtFilename xmlns="2958f784-0ef9-4616-b22d-512a8cad1f0d" xsi:nil="true"/>
    <Provider xmlns="2958f784-0ef9-4616-b22d-512a8cad1f0d" xsi:nil="true"/>
    <AssetExpire xmlns="2958f784-0ef9-4616-b22d-512a8cad1f0d">2100-01-01T00:00:00+00:00</AssetExpire>
    <AssetType xmlns="2958f784-0ef9-4616-b22d-512a8cad1f0d" xsi:nil="true"/>
    <TPClientViewer xmlns="2958f784-0ef9-4616-b22d-512a8cad1f0d" xsi:nil="true"/>
    <TPInstallLocation xmlns="2958f784-0ef9-4616-b22d-512a8cad1f0d" xsi:nil="true"/>
    <SubmitterId xmlns="2958f784-0ef9-4616-b22d-512a8cad1f0d">S-1-10-0-6-1073778244-1109196800</SubmitterId>
    <ThumbnailAssetId xmlns="2958f784-0ef9-4616-b22d-512a8cad1f0d" xsi:nil="true"/>
    <ApprovalStatus xmlns="2958f784-0ef9-4616-b22d-512a8cad1f0d">ApprovedAutomatic</ApprovalStatus>
    <TPComponent xmlns="2958f784-0ef9-4616-b22d-512a8cad1f0d" xsi:nil="true"/>
    <TPExecutable xmlns="2958f784-0ef9-4616-b22d-512a8cad1f0d" xsi:nil="true"/>
    <LastModifiedDateTime xmlns="2958f784-0ef9-4616-b22d-512a8cad1f0d" xsi:nil="true"/>
    <LastPublishResultLookup xmlns="2958f784-0ef9-4616-b22d-512a8cad1f0d" xsi:nil="true"/>
    <LegacyData xmlns="2958f784-0ef9-4616-b22d-512a8cad1f0d" xsi:nil="true"/>
    <BusinessGroup xmlns="2958f784-0ef9-4616-b22d-512a8cad1f0d" xsi:nil="true"/>
    <SourceTitle xmlns="2958f784-0ef9-4616-b22d-512a8cad1f0d" xsi:nil="true"/>
    <TemplateTemplateType xmlns="2958f784-0ef9-4616-b22d-512a8cad1f0d">PowerPoint 12 Default</TemplateTemplateType>
    <IntlLocPriority xmlns="2958f784-0ef9-4616-b22d-512a8cad1f0d" xsi:nil="true"/>
    <OpenTemplate xmlns="2958f784-0ef9-4616-b22d-512a8cad1f0d">true</OpenTemplate>
    <UAProjectedTotalWords xmlns="2958f784-0ef9-4616-b22d-512a8cad1f0d" xsi:nil="true"/>
    <TPApplication xmlns="2958f784-0ef9-4616-b22d-512a8cad1f0d" xsi:nil="true"/>
    <PrimaryImageGen xmlns="2958f784-0ef9-4616-b22d-512a8cad1f0d">true</PrimaryImageGen>
    <IntlLangReview xmlns="2958f784-0ef9-4616-b22d-512a8cad1f0d" xsi:nil="true"/>
    <MachineTranslated xmlns="2958f784-0ef9-4616-b22d-512a8cad1f0d">false</MachineTranslated>
    <OutputCachingOn xmlns="2958f784-0ef9-4616-b22d-512a8cad1f0d">false</OutputCachingOn>
    <ParentAssetId xmlns="2958f784-0ef9-4616-b22d-512a8cad1f0d">TC101960071</ParentAssetId>
    <TemplateStatus xmlns="2958f784-0ef9-4616-b22d-512a8cad1f0d" xsi:nil="true"/>
    <AcquiredFrom xmlns="2958f784-0ef9-4616-b22d-512a8cad1f0d" xsi:nil="true"/>
    <ContentItem xmlns="2958f784-0ef9-4616-b22d-512a8cad1f0d" xsi:nil="true"/>
    <Markets xmlns="2958f784-0ef9-4616-b22d-512a8cad1f0d">
      <Value>NULL</Value>
    </Markets>
    <OriginAsset xmlns="2958f784-0ef9-4616-b22d-512a8cad1f0d" xsi:nil="true"/>
    <ShowIn xmlns="2958f784-0ef9-4616-b22d-512a8cad1f0d">Show everywhere</ShowIn>
    <EditorialTags xmlns="2958f784-0ef9-4616-b22d-512a8cad1f0d" xsi:nil="true"/>
    <TPLaunchHelpLink xmlns="2958f784-0ef9-4616-b22d-512a8cad1f0d" xsi:nil="true"/>
    <PublishStatusLookup xmlns="2958f784-0ef9-4616-b22d-512a8cad1f0d">
      <Value>329111</Value>
      <Value>634775</Value>
    </PublishStatusLookup>
    <TimesCloned xmlns="2958f784-0ef9-4616-b22d-512a8cad1f0d" xsi:nil="true"/>
    <AverageRating xmlns="2958f784-0ef9-4616-b22d-512a8cad1f0d" xsi:nil="true"/>
    <TPCommandLine xmlns="2958f784-0ef9-4616-b22d-512a8cad1f0d" xsi:nil="true"/>
    <CSXUpdate xmlns="2958f784-0ef9-4616-b22d-512a8cad1f0d">false</CSXUpdate>
    <CSXSubmissionDate xmlns="2958f784-0ef9-4616-b22d-512a8cad1f0d">2010-07-28T01:41:34+00:00</CSXSubmissionDate>
    <IntlLangReviewDate xmlns="2958f784-0ef9-4616-b22d-512a8cad1f0d" xsi:nil="true"/>
    <TPFriendlyName xmlns="2958f784-0ef9-4616-b22d-512a8cad1f0d" xsi:nil="true"/>
    <NumericId xmlns="2958f784-0ef9-4616-b22d-512a8cad1f0d" xsi:nil="true"/>
    <PlannedPubDate xmlns="2958f784-0ef9-4616-b22d-512a8cad1f0d" xsi:nil="true"/>
    <PolicheckWords xmlns="2958f784-0ef9-4616-b22d-512a8cad1f0d" xsi:nil="true"/>
    <PublishTargets xmlns="2958f784-0ef9-4616-b22d-512a8cad1f0d">OfficeOnline</PublishTargets>
    <UALocComments xmlns="2958f784-0ef9-4616-b22d-512a8cad1f0d" xsi:nil="true"/>
    <ApprovalLog xmlns="2958f784-0ef9-4616-b22d-512a8cad1f0d" xsi:nil="true"/>
    <BugNumber xmlns="2958f784-0ef9-4616-b22d-512a8cad1f0d" xsi:nil="true"/>
    <FriendlyTitle xmlns="2958f784-0ef9-4616-b22d-512a8cad1f0d" xsi:nil="true"/>
    <MarketSpecific xmlns="2958f784-0ef9-4616-b22d-512a8cad1f0d">true</MarketSpecific>
    <TPNamespace xmlns="2958f784-0ef9-4616-b22d-512a8cad1f0d" xsi:nil="true"/>
    <UANotes xmlns="2958f784-0ef9-4616-b22d-512a8cad1f0d" xsi:nil="true"/>
    <IntlLangReviewer xmlns="2958f784-0ef9-4616-b22d-512a8cad1f0d" xsi:nil="true"/>
    <UACurrentWords xmlns="2958f784-0ef9-4616-b22d-512a8cad1f0d" xsi:nil="true"/>
    <DirectSourceMarket xmlns="2958f784-0ef9-4616-b22d-512a8cad1f0d" xsi:nil="true"/>
    <DSATActionTaken xmlns="2958f784-0ef9-4616-b22d-512a8cad1f0d" xsi:nil="true"/>
    <APEditor xmlns="2958f784-0ef9-4616-b22d-512a8cad1f0d">
      <UserInfo>
        <DisplayName/>
        <AccountId xsi:nil="true"/>
        <AccountType/>
      </UserInfo>
    </APEditor>
    <Manager xmlns="2958f784-0ef9-4616-b22d-512a8cad1f0d" xsi:nil="true"/>
    <BlockPublish xmlns="2958f784-0ef9-4616-b22d-512a8cad1f0d" xsi:nil="true"/>
    <InternalTagsTaxHTField0 xmlns="2958f784-0ef9-4616-b22d-512a8cad1f0d">
      <Terms xmlns="http://schemas.microsoft.com/office/infopath/2007/PartnerControls"/>
    </InternalTagsTaxHTField0>
    <LocComments xmlns="2958f784-0ef9-4616-b22d-512a8cad1f0d" xsi:nil="true"/>
    <LocProcessedForMarket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LocLastLocAttemptVersionTypeLookup xmlns="2958f784-0ef9-4616-b22d-512a8cad1f0d" xsi:nil="true"/>
    <LocManualTestRequired xmlns="2958f784-0ef9-4616-b22d-512a8cad1f0d" xsi:nil="true"/>
    <RecommendationsModifier xmlns="2958f784-0ef9-4616-b22d-512a8cad1f0d" xsi:nil="true"/>
    <CampaignTagsTaxHTField0 xmlns="2958f784-0ef9-4616-b22d-512a8cad1f0d">
      <Terms xmlns="http://schemas.microsoft.com/office/infopath/2007/PartnerControls"/>
    </CampaignTagsTaxHTField0>
    <LocOverallHandbackStatusLookup xmlns="2958f784-0ef9-4616-b22d-512a8cad1f0d" xsi:nil="true"/>
    <LocProcessedForHandoffs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RecommendedHandoff xmlns="2958f784-0ef9-4616-b22d-512a8cad1f0d" xsi:nil="true"/>
    <ScenarioTagsTaxHTField0 xmlns="2958f784-0ef9-4616-b22d-512a8cad1f0d">
      <Terms xmlns="http://schemas.microsoft.com/office/infopath/2007/PartnerControls"/>
    </ScenarioTagsTaxHTField0>
    <LocLastLocAttemptVersionLookup xmlns="2958f784-0ef9-4616-b22d-512a8cad1f0d">254</LocLastLocAttemptVersionLookup>
    <OriginalRelease xmlns="2958f784-0ef9-4616-b22d-512a8cad1f0d">14</OriginalRelease>
    <LocMarketGroupTiers2 xmlns="2958f784-0ef9-4616-b22d-512a8cad1f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CC06A-EE89-4621-8A74-4ADB978E33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E9FD8-7796-47D3-A453-61B65C88A710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3.xml><?xml version="1.0" encoding="utf-8"?>
<ds:datastoreItem xmlns:ds="http://schemas.openxmlformats.org/officeDocument/2006/customXml" ds:itemID="{6F9040D3-EA81-4E5F-8433-8C9435575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279</Words>
  <Application>Microsoft Office PowerPoint</Application>
  <PresentationFormat>Presentación en pantalla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ALGABA DEL CASTILLO</dc:creator>
  <cp:lastModifiedBy>JOSE ALGABA DEL CASTILLO</cp:lastModifiedBy>
  <cp:revision>15</cp:revision>
  <dcterms:created xsi:type="dcterms:W3CDTF">2024-09-25T10:30:12Z</dcterms:created>
  <dcterms:modified xsi:type="dcterms:W3CDTF">2025-09-23T11:29:12Z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53;#PowerPoint 12;#407;#PowerPoint 14</vt:lpwstr>
  </property>
  <property fmtid="{D5CDD505-2E9C-101B-9397-08002B2CF9AE}" pid="7" name="PolicheckCounter">
    <vt:i4>1</vt:i4>
  </property>
  <property fmtid="{D5CDD505-2E9C-101B-9397-08002B2CF9AE}" pid="8" name="ImageGenTimestamp">
    <vt:filetime>2010-07-28T01:41:34Z</vt:filetime>
  </property>
  <property fmtid="{D5CDD505-2E9C-101B-9397-08002B2CF9AE}" pid="9" name="PolicheckTimestamp">
    <vt:filetime>2011-04-27T18:30:41Z</vt:filetime>
  </property>
  <property fmtid="{D5CDD505-2E9C-101B-9397-08002B2CF9AE}" pid="10" name="Order">
    <vt:r8>12537900</vt:r8>
  </property>
</Properties>
</file>